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6" r:id="rId8"/>
    <p:sldId id="267" r:id="rId9"/>
    <p:sldId id="262" r:id="rId10"/>
    <p:sldId id="263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4T20:20:25.9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0 179 24575,'0'2'0,"0"0"0,1-1 0,-1 1 0,1 0 0,-1-1 0,1 1 0,0-1 0,-1 1 0,1-1 0,0 1 0,0-1 0,0 1 0,0-1 0,0 0 0,0 1 0,1-1 0,-1 0 0,0 0 0,1 0 0,-1 0 0,2 1 0,37 16 0,-26-12 0,115 51 0,-122-54 0,1 1 0,-1-1 0,0-1 0,1 0 0,0 0 0,-1 0 0,1-1 0,0 0 0,11 0 0,-17-1 0,1 0 0,-1 0 0,1-1 0,0 1 0,-1-1 0,1 0 0,-1 1 0,0-1 0,1 0 0,-1 0 0,0-1 0,1 1 0,-1 0 0,0-1 0,0 1 0,0-1 0,0 0 0,-1 0 0,1 0 0,0 0 0,-1 0 0,1 0 0,-1 0 0,0 0 0,0-1 0,0 1 0,0 0 0,0-1 0,0 1 0,0-1 0,0-3 0,2-24 0,-1-1 0,-1 1 0,-5-46 0,1 0 0,2 58 0,1 33 0,1 7 0,-1 602-1365,0-601-5461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4T20:20:43.11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0 440 24575,'0'-295'0,"0"290"0,0 0 0,0 0 0,1 0 0,0 0 0,-1 0 0,2 0 0,2-7 0,-4 11 0,1 0 0,-1-1 0,1 1 0,0 0 0,0 1 0,-1-1 0,1 0 0,0 0 0,0 0 0,0 0 0,0 1 0,0-1 0,0 0 0,0 1 0,0-1 0,0 1 0,0-1 0,1 1 0,-1-1 0,0 1 0,0 0 0,0 0 0,1-1 0,-1 1 0,0 0 0,0 0 0,1 0 0,-1 1 0,0-1 0,0 0 0,0 0 0,1 1 0,-1-1 0,0 0 0,0 1 0,2 1 0,2 0 0,0 1 0,-1-1 0,1 1 0,-1 0 0,0 1 0,0-1 0,0 1 0,0 0 0,0 0 0,2 4 0,-2-3 0,1 0 0,-1 0 0,1 0 0,0-1 0,0 0 0,0 0 0,7 4 0,10 3 0,-12-7 0,-1 1 0,1 0 0,-1 1 0,0 0 0,0 0 0,-1 1 0,10 9 0,104 125 0,-121-141 0,-1 1 0,1 0 0,0 0 0,0 0 0,-1-1 0,1 1 0,0 0 0,0-1 0,0 1 0,0 0 0,0-1 0,0 1 0,0-1 0,0 0 0,0 1 0,0-1 0,0 0 0,0 0 0,0 1 0,2-1 0,-3-1 0,1 1 0,0 0 0,-1-1 0,1 1 0,0-1 0,-1 1 0,1-1 0,-1 1 0,1-1 0,-1 1 0,1-1 0,-1 1 0,1-1 0,-1 0 0,0 1 0,1-1 0,-1 0 0,0 1 0,1-1 0,-1 0 0,0-1 0,2-6 0,-1-1 0,0 1 0,-1-17 0,0 19 0,-1-24 0,-2 0 0,-8-34 0,6 32 0,-5-60 0,10 83-341,0 1 0,-1 0-1,-2-15 1,-3 6-6485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4T20:22:13.4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24575,'722'0'-1365,"-699"0"-5461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4T20:22:16.82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2220 1 24575,'-7'0'0,"-59"0"0,0 2 0,-81 13 0,-272 68 0,302-60 0,-109 26 0,174-34 0,-185 58 0,189-54 0,0 1 0,-79 46 0,102-52 0,-27 11 0,33-17 0,0 1 0,1 1 0,-29 20 0,18-4 0,1 1 0,2 2 0,-30 39 0,9-9 0,18-24 0,2 2 0,-26 49 0,-36 85 0,53-98 0,29-58 0,1 1 0,1 0 0,1 0 0,0 0 0,1 1 0,1-1 0,0 1 0,1 25 0,-1 0 0,-9 45 0,6-56 0,-2 38 0,7 145-1365,0-191-5461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4T20:22:22.0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66 24575,'1'0'0,"0"0"0,0 0 0,0 1 0,-1-1 0,1 0 0,0 1 0,0-1 0,-1 0 0,1 1 0,0-1 0,0 1 0,-1-1 0,1 1 0,-1-1 0,1 1 0,0 0 0,-1-1 0,1 1 0,-1 0 0,1 0 0,-1-1 0,1 2 0,8 22 0,-4-12 0,28 83 0,-12-29 0,-16-56 0,-1 0 0,1 0 0,1-1 0,0 1 0,0-1 0,1-1 0,0 1 0,0-1 0,1 0 0,0-1 0,16 12 0,-23-18 0,0-1 0,0 1 0,1-1 0,-1 1 0,0-1 0,0 1 0,0-1 0,1 0 0,-1 0 0,0 1 0,0-1 0,1 0 0,-1 0 0,0 0 0,0 0 0,1-1 0,-1 1 0,0 0 0,0 0 0,1-1 0,-1 1 0,2-2 0,0 0 0,0 1 0,0-1 0,-1-1 0,1 1 0,-1 0 0,1-1 0,-1 1 0,3-5 0,0-1 0,0 1 0,-1-1 0,0 1 0,-1-1 0,0 0 0,3-12 0,-3 8 0,1 0 0,0 1 0,1-1 0,0 1 0,1-1 0,0 2 0,11-15 0,-6 8 0,-6 8 0,-1 1 0,0-1 0,-1 0 0,0 0 0,2-9 0,-4 11 0,1 1 0,-1-1 0,1 1 0,1-1 0,-1 1 0,1 0 0,1 0 0,-1 0 0,1 1 0,0-1 0,6-6 0,26-15-1365,-21 15-5461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D4A29-E7D5-410F-86B8-1BEC2835D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0BB04-B1AC-4325-8E9C-511F87AEA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AE065-1111-4698-A069-9FF24DAF7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9FE51-7D6B-4BD4-A115-412C1779A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571D9-4037-4187-8DBD-A52519C5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028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DEB9D-CEFB-4F9F-9A25-849EE6837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FE622-E9BA-4681-BED9-FA037D89D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8CC43-A4A2-4EFD-9F19-F70AE3B55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E2707-1C22-4EC4-8399-795E6B68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8217F-5BD8-45DA-9F22-6DBE0E4E9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56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8B656C-9EE7-4682-AB55-0B958A1364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1F1AA5-BB7B-40A8-A107-7D2110AEA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F3A72-13B1-4B83-A350-81FA22422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37465-A263-42C5-9687-6FDD3C09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7701-9EC8-48A6-9D70-BCCA0875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659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CCBE-25B5-4463-ACD4-C746A3C7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AE719-CBDA-4225-97A4-02DF92BD5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2E2FF-36D9-46D2-B12A-A0629736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6C55E-BD58-4B05-871B-95BAE824F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D20E6-56A3-415C-AD98-64B102BC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875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B31AF-558F-4C9B-9649-7455D672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FFF6B-B29C-4E4B-BADD-063A5374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617F4-D902-42AF-971A-234EBC471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B0823-B983-4B73-B330-9CA577EE8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53155-32FB-4878-8DCE-10D480F1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200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5EAC-70C0-4FA3-9AAC-CD16C771D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6DB57-71CA-4A10-A2A8-226237F01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E0409-80AC-4DDB-BBEB-B725F68CD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CB9390-A6CB-4942-BB58-BE87231D8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9FC1A-0BB2-48C5-8BCE-28291F9A8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8EBB1-C7C6-4555-B9F1-40200FDBB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476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4AC0B-306A-4F07-963F-B3B50136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BA668-F431-4EE4-9EBE-24387F26E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22261-F824-4599-8D01-59826A5B8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C64A3-F51D-4949-A8C7-8F328BF8C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89D6A-A590-409F-A35F-9794C40083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1A1E77-9D8D-487A-9987-4CFDBFFE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9451BF-4FE8-44CF-BE9D-9D5D9BDF4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4506BC-6009-4EF0-8E14-0BE0D1DF3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93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8A18-0E3C-4064-A1D6-C8AEEF6CC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D06E6-7FA6-495E-A72B-ED3632F7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A5D67-08AA-4F01-8187-D43DC60C0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1E66CF-56EC-4192-B55D-580899D4F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725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14F68-8FB4-4430-8ED1-A6628660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133EF4-51E2-4BE7-A4D8-D594B31FA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CA9EE-FBB6-49EA-A63E-38EF8B15B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7188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4D1E-FA45-4EB0-9C9A-FBCDD2DBD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D2871-7F0D-4EC0-BF34-97D9329DE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8AE60-21F0-475A-BE90-C45D2B1D6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5E78C-A721-46AA-B30F-01386E2D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9711F-1B0E-4A29-A4B6-D76ECEE8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0F3A7-A907-4F8F-88C4-0984014A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60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892D-7D86-496F-A97E-893E895FC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37488-2DB9-4D04-B7F1-501C882B47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755E44-5F65-4512-BA73-C0013B6FD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FF61F7-AC37-41A7-B5ED-4AFE59A6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9700D-7D24-4FEF-A30F-99E1304E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037A1-E30F-4E20-8948-ADEE5B8A0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14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E5B781-E1C2-4B42-8639-4FF19700A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9681A-5113-4605-B728-773D19E0C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5E331-5441-4F42-BAFB-383959F32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25AFC-385B-402A-BF96-B4379F38D458}" type="datetimeFigureOut">
              <a:rPr lang="en-IN" smtClean="0"/>
              <a:t>05-02-2022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F50D1-555D-4A9C-9D6D-3A2E7C414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3374A-85BF-4ACA-BD20-223C85474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03208-7170-4915-BD7B-9AA9382C3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84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customXml" Target="../ink/ink3.xml"/><Relationship Id="rId7" Type="http://schemas.openxmlformats.org/officeDocument/2006/relationships/customXml" Target="../ink/ink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customXml" Target="../ink/ink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8AD0F-F24F-4CE1-9EE3-CAE6BC3D93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How does DT 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FCE4B-3A6E-4BBB-A97F-F840071BEE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DT Regressor</a:t>
            </a:r>
          </a:p>
        </p:txBody>
      </p:sp>
    </p:spTree>
    <p:extLst>
      <p:ext uri="{BB962C8B-B14F-4D97-AF65-F5344CB8AC3E}">
        <p14:creationId xmlns:p14="http://schemas.microsoft.com/office/powerpoint/2010/main" val="4276040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E9A1C1-D8FB-4F02-948D-1249B259C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78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C34A6E-6EB4-4F80-8FB0-2A99503A5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06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D893C5-A1E3-4BE6-9F78-024F189FA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431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E0EED3-C4EE-421C-B7D5-4CCFDA759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5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EA1D2F-89A2-4239-B54A-F65DC7DE2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9" y="175661"/>
            <a:ext cx="6743900" cy="65066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75AAA8-5671-4F10-B13A-32BB82AED630}"/>
              </a:ext>
            </a:extLst>
          </p:cNvPr>
          <p:cNvSpPr txBox="1"/>
          <p:nvPr/>
        </p:nvSpPr>
        <p:spPr>
          <a:xfrm>
            <a:off x="7344076" y="288757"/>
            <a:ext cx="447574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Here we have a dataset which has 2 features </a:t>
            </a:r>
            <a:r>
              <a:rPr lang="en-US" sz="2400" dirty="0">
                <a:solidFill>
                  <a:srgbClr val="FF0000"/>
                </a:solidFill>
              </a:rPr>
              <a:t>x0, x1 </a:t>
            </a:r>
            <a:r>
              <a:rPr lang="en-US" sz="2400" dirty="0"/>
              <a:t>and y is the output which is been represented in colors where yellow will be lower values and the value increases as the color darkens to red.</a:t>
            </a:r>
          </a:p>
          <a:p>
            <a:endParaRPr lang="en-US" sz="2400" dirty="0"/>
          </a:p>
          <a:p>
            <a:r>
              <a:rPr lang="en-US" sz="2400" dirty="0"/>
              <a:t>So as we saw in DT Classifier, we split the data using a binary tree until we are left with pure leaf nodes.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60540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B3660D-1B14-42DC-8EBB-FBAF23204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F75FA83-55C3-490A-AC11-6D4F445FA460}"/>
                  </a:ext>
                </a:extLst>
              </p14:cNvPr>
              <p14:cNvContentPartPr/>
              <p14:nvPr/>
            </p14:nvContentPartPr>
            <p14:xfrm>
              <a:off x="7728821" y="975202"/>
              <a:ext cx="128520" cy="246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F75FA83-55C3-490A-AC11-6D4F445FA4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19821" y="966202"/>
                <a:ext cx="14616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CE39564-340F-4184-AA82-4B4AE9F34B82}"/>
                  </a:ext>
                </a:extLst>
              </p14:cNvPr>
              <p14:cNvContentPartPr/>
              <p14:nvPr/>
            </p14:nvContentPartPr>
            <p14:xfrm>
              <a:off x="9769661" y="909682"/>
              <a:ext cx="145440" cy="158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CE39564-340F-4184-AA82-4B4AE9F34B8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60661" y="901042"/>
                <a:ext cx="163080" cy="17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676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515A6C-5CDB-44FC-AF2B-7631C0423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94"/>
            <a:ext cx="12192000" cy="68848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AA262C-3DC8-47A8-ADAB-DB270D4366B9}"/>
              </a:ext>
            </a:extLst>
          </p:cNvPr>
          <p:cNvSpPr txBox="1"/>
          <p:nvPr/>
        </p:nvSpPr>
        <p:spPr>
          <a:xfrm>
            <a:off x="6612556" y="5707781"/>
            <a:ext cx="5370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Now the model has identified the pattern in the data and is ready for prediction.</a:t>
            </a:r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926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D3C7D3-5049-4966-826F-533D9BE34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92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768276-5587-458C-9551-000527DA536D}"/>
              </a:ext>
            </a:extLst>
          </p:cNvPr>
          <p:cNvSpPr txBox="1"/>
          <p:nvPr/>
        </p:nvSpPr>
        <p:spPr>
          <a:xfrm>
            <a:off x="7045693" y="5794408"/>
            <a:ext cx="4437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Predict the output for new input data (16,-2)</a:t>
            </a:r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CE110-8B2D-4673-9267-CDA853433657}"/>
              </a:ext>
            </a:extLst>
          </p:cNvPr>
          <p:cNvSpPr txBox="1"/>
          <p:nvPr/>
        </p:nvSpPr>
        <p:spPr>
          <a:xfrm>
            <a:off x="7536582" y="519764"/>
            <a:ext cx="80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(X0, x1)</a:t>
            </a:r>
            <a:endParaRPr lang="en-IN" sz="1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162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1EE471-3513-4DEB-95BF-544E39FBC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1F70266-C2C1-4D36-9082-1661E055767C}"/>
                  </a:ext>
                </a:extLst>
              </p14:cNvPr>
              <p14:cNvContentPartPr/>
              <p14:nvPr/>
            </p14:nvContentPartPr>
            <p14:xfrm>
              <a:off x="11473181" y="5341642"/>
              <a:ext cx="2685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1F70266-C2C1-4D36-9082-1661E055767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64541" y="5333002"/>
                <a:ext cx="2862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4C13BCB-EA8A-47AD-B9ED-FD8734815E1B}"/>
                  </a:ext>
                </a:extLst>
              </p14:cNvPr>
              <p14:cNvContentPartPr/>
              <p14:nvPr/>
            </p14:nvContentPartPr>
            <p14:xfrm>
              <a:off x="10549061" y="5264602"/>
              <a:ext cx="799560" cy="6156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4C13BCB-EA8A-47AD-B9ED-FD8734815E1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540421" y="5255962"/>
                <a:ext cx="817200" cy="63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33004A8-190D-44E8-AC00-AB5FCF24D665}"/>
                  </a:ext>
                </a:extLst>
              </p14:cNvPr>
              <p14:cNvContentPartPr/>
              <p14:nvPr/>
            </p14:nvContentPartPr>
            <p14:xfrm>
              <a:off x="10481741" y="5799562"/>
              <a:ext cx="157680" cy="1429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33004A8-190D-44E8-AC00-AB5FCF24D66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472741" y="5790562"/>
                <a:ext cx="175320" cy="16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3863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2E8BA-8D43-4BDA-999F-4EB51D4AD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1" y="239114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                  </a:t>
            </a:r>
            <a:r>
              <a:rPr lang="en-IN" sz="6000" b="1" dirty="0">
                <a:solidFill>
                  <a:srgbClr val="FF0000"/>
                </a:solidFill>
              </a:rPr>
              <a:t>How to select the right feature?</a:t>
            </a:r>
          </a:p>
        </p:txBody>
      </p:sp>
    </p:spTree>
    <p:extLst>
      <p:ext uri="{BB962C8B-B14F-4D97-AF65-F5344CB8AC3E}">
        <p14:creationId xmlns:p14="http://schemas.microsoft.com/office/powerpoint/2010/main" val="3027891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3F5724-3F28-48DD-BE74-DFCBEB4D3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752"/>
            <a:ext cx="12192000" cy="69207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2E99DC-54A8-4C20-9858-42C53039A7C3}"/>
              </a:ext>
            </a:extLst>
          </p:cNvPr>
          <p:cNvSpPr txBox="1"/>
          <p:nvPr/>
        </p:nvSpPr>
        <p:spPr>
          <a:xfrm>
            <a:off x="6891688" y="125128"/>
            <a:ext cx="5168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Selecting right feature for splitting:</a:t>
            </a:r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066375-2EDC-4DD3-96EC-447DB2F4B318}"/>
              </a:ext>
            </a:extLst>
          </p:cNvPr>
          <p:cNvSpPr txBox="1"/>
          <p:nvPr/>
        </p:nvSpPr>
        <p:spPr>
          <a:xfrm>
            <a:off x="6689558" y="2733575"/>
            <a:ext cx="9529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Split based on x0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US" sz="1000" dirty="0">
                <a:solidFill>
                  <a:schemeClr val="bg1"/>
                </a:solidFill>
              </a:rPr>
              <a:t>Split based on x1</a:t>
            </a:r>
            <a:endParaRPr lang="en-IN" sz="1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3F960-B60B-41E7-B045-E16386947125}"/>
              </a:ext>
            </a:extLst>
          </p:cNvPr>
          <p:cNvSpPr txBox="1"/>
          <p:nvPr/>
        </p:nvSpPr>
        <p:spPr>
          <a:xfrm>
            <a:off x="6959065" y="4812632"/>
            <a:ext cx="4995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    This is the measure to check the purity in split.</a:t>
            </a:r>
          </a:p>
          <a:p>
            <a:r>
              <a:rPr lang="en-US" dirty="0">
                <a:solidFill>
                  <a:schemeClr val="bg1"/>
                </a:solidFill>
              </a:rPr>
              <a:t>      Variance should be less.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325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AD53FD-3974-4B81-ADE6-0BA0EA2C8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19"/>
            <a:ext cx="12192000" cy="664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51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144</Words>
  <Application>Microsoft Office PowerPoint</Application>
  <PresentationFormat>Widescreen</PresentationFormat>
  <Paragraphs>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How does DT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How to select the right feature?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does DT works</dc:title>
  <dc:creator>Balasubramanian Kumaravel</dc:creator>
  <cp:lastModifiedBy>Hi</cp:lastModifiedBy>
  <cp:revision>2</cp:revision>
  <dcterms:created xsi:type="dcterms:W3CDTF">2021-12-06T07:46:04Z</dcterms:created>
  <dcterms:modified xsi:type="dcterms:W3CDTF">2022-02-04T20:40:22Z</dcterms:modified>
</cp:coreProperties>
</file>

<file path=docProps/thumbnail.jpeg>
</file>